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71" r:id="rId8"/>
    <p:sldId id="272" r:id="rId9"/>
    <p:sldId id="270" r:id="rId10"/>
    <p:sldId id="260" r:id="rId11"/>
    <p:sldId id="265" r:id="rId12"/>
    <p:sldId id="263" r:id="rId13"/>
    <p:sldId id="269" r:id="rId14"/>
    <p:sldId id="267" r:id="rId15"/>
    <p:sldId id="266" r:id="rId16"/>
    <p:sldId id="268" r:id="rId1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 varScale="1">
        <p:scale>
          <a:sx n="69" d="100"/>
          <a:sy n="69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2897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232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82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540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7171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924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9546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340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869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410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261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E417-1E2C-48EF-A8C4-13A7B901B789}" type="datetimeFigureOut">
              <a:rPr lang="lt-LT" smtClean="0"/>
              <a:t>2017.09.20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A577-FDDD-439D-8004-1855922C935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609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3&amp;v=RxoTKIaFUJ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0cfO4DvcXh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31975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dirty="0" smtClean="0"/>
              <a:t>Pandėlio gimnazijos</a:t>
            </a:r>
            <a:br>
              <a:rPr lang="lt-LT" dirty="0" smtClean="0"/>
            </a:br>
            <a:r>
              <a:rPr lang="lt-LT" dirty="0" err="1" smtClean="0"/>
              <a:t>eTwinning</a:t>
            </a:r>
            <a:r>
              <a:rPr lang="lt-LT" dirty="0" smtClean="0"/>
              <a:t> veikla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2017 </a:t>
            </a:r>
            <a:r>
              <a:rPr lang="lt-LT" dirty="0" err="1" smtClean="0"/>
              <a:t>m</a:t>
            </a:r>
            <a:r>
              <a:rPr lang="lt-LT" dirty="0" smtClean="0"/>
              <a:t>.</a:t>
            </a:r>
          </a:p>
          <a:p>
            <a:r>
              <a:rPr lang="lt-LT" dirty="0" smtClean="0"/>
              <a:t>Larisa </a:t>
            </a:r>
            <a:r>
              <a:rPr lang="lt-LT" dirty="0" err="1" smtClean="0"/>
              <a:t>Tichonova</a:t>
            </a:r>
            <a:r>
              <a:rPr lang="lt-LT" dirty="0" smtClean="0"/>
              <a:t>, </a:t>
            </a:r>
          </a:p>
          <a:p>
            <a:r>
              <a:rPr lang="lt-LT" dirty="0" smtClean="0"/>
              <a:t>Pandėlio gimnazija</a:t>
            </a:r>
            <a:endParaRPr lang="lt-LT" dirty="0"/>
          </a:p>
        </p:txBody>
      </p:sp>
      <p:pic>
        <p:nvPicPr>
          <p:cNvPr id="1026" name="Picture 2" descr="C:\Users\Larisa\Desktop\pranesimui\b7ad75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007"/>
            <a:ext cx="7834948" cy="243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P</a:t>
            </a:r>
            <a:r>
              <a:rPr lang="lt-LT" dirty="0" smtClean="0"/>
              <a:t>rojektai apdovanoti </a:t>
            </a:r>
            <a:br>
              <a:rPr lang="lt-LT" dirty="0" smtClean="0"/>
            </a:br>
            <a:r>
              <a:rPr lang="lt-LT" dirty="0" smtClean="0"/>
              <a:t>Nacionaliniais Kokybės ženkleliais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761006" cy="4525963"/>
          </a:xfrm>
        </p:spPr>
      </p:pic>
    </p:spTree>
    <p:extLst>
      <p:ext uri="{BB962C8B-B14F-4D97-AF65-F5344CB8AC3E}">
        <p14:creationId xmlns:p14="http://schemas.microsoft.com/office/powerpoint/2010/main" val="22249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Mokinių apdovanojimas</a:t>
            </a:r>
            <a:endParaRPr lang="lt-LT" dirty="0"/>
          </a:p>
        </p:txBody>
      </p:sp>
      <p:pic>
        <p:nvPicPr>
          <p:cNvPr id="7" name="Turinio vietos rezervavimo ženklas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11" name="Turinio vietos rezervavimo ženklas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780928"/>
            <a:ext cx="4368079" cy="2012691"/>
          </a:xfrm>
        </p:spPr>
      </p:pic>
    </p:spTree>
    <p:extLst>
      <p:ext uri="{BB962C8B-B14F-4D97-AF65-F5344CB8AC3E}">
        <p14:creationId xmlns:p14="http://schemas.microsoft.com/office/powerpoint/2010/main" val="17542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risa\Desktop\21557736_10212563356612262_835095778607419703_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492896"/>
            <a:ext cx="4248472" cy="21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urinio vietos rezervavimo ženklas 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 Iniciatyva </a:t>
            </a:r>
            <a:r>
              <a:rPr lang="lt-LT" dirty="0"/>
              <a:t>„Move2Learn, Learn2Move“ siūlo jaunimui galimybę keliauti į kitas ES šalis, keistis savo mokymosi patirtimi ir stiprinti Europos dvasią.</a:t>
            </a:r>
          </a:p>
        </p:txBody>
      </p:sp>
    </p:spTree>
    <p:extLst>
      <p:ext uri="{BB962C8B-B14F-4D97-AF65-F5344CB8AC3E}">
        <p14:creationId xmlns:p14="http://schemas.microsoft.com/office/powerpoint/2010/main" val="7874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9" y="692696"/>
            <a:ext cx="8894431" cy="5289451"/>
          </a:xfrm>
        </p:spPr>
      </p:pic>
    </p:spTree>
    <p:extLst>
      <p:ext uri="{BB962C8B-B14F-4D97-AF65-F5344CB8AC3E}">
        <p14:creationId xmlns:p14="http://schemas.microsoft.com/office/powerpoint/2010/main" val="98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lt-LT" sz="6600" dirty="0" smtClean="0"/>
          </a:p>
          <a:p>
            <a:r>
              <a:rPr lang="lt-LT" sz="6600" dirty="0" smtClean="0"/>
              <a:t>KAS IŠ TO?</a:t>
            </a:r>
          </a:p>
          <a:p>
            <a:endParaRPr lang="lt-LT" sz="6600" dirty="0" smtClean="0"/>
          </a:p>
          <a:p>
            <a:r>
              <a:rPr lang="lt-LT" sz="3000" dirty="0">
                <a:hlinkClick r:id="rId2"/>
              </a:rPr>
              <a:t>https://</a:t>
            </a:r>
            <a:r>
              <a:rPr lang="lt-LT" sz="3000" dirty="0" smtClean="0">
                <a:hlinkClick r:id="rId2"/>
              </a:rPr>
              <a:t>www.youtube.com/watch?time_continue=3&amp;v=RxoTKIaFUJ8</a:t>
            </a:r>
            <a:endParaRPr lang="lt-LT" sz="3000" dirty="0" smtClean="0"/>
          </a:p>
          <a:p>
            <a:endParaRPr lang="lt-LT" sz="3000" dirty="0"/>
          </a:p>
        </p:txBody>
      </p:sp>
    </p:spTree>
    <p:extLst>
      <p:ext uri="{BB962C8B-B14F-4D97-AF65-F5344CB8AC3E}">
        <p14:creationId xmlns:p14="http://schemas.microsoft.com/office/powerpoint/2010/main" val="6349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eTwinning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lt-LT" dirty="0"/>
              <a:t>tai veikla, užtikrinanti, kad joks asmuo neliks nuošalyje</a:t>
            </a:r>
            <a:r>
              <a:rPr lang="lt-LT" dirty="0" smtClean="0"/>
              <a:t>.</a:t>
            </a:r>
          </a:p>
          <a:p>
            <a:r>
              <a:rPr lang="lt-LT" dirty="0" smtClean="0"/>
              <a:t> kiekvienas atsako už savo veiklą.</a:t>
            </a:r>
          </a:p>
          <a:p>
            <a:pPr marL="0" indent="0">
              <a:buNone/>
            </a:pP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„</a:t>
            </a:r>
            <a:r>
              <a:rPr lang="lt-LT" dirty="0" err="1" smtClean="0"/>
              <a:t>eTwinning</a:t>
            </a:r>
            <a:r>
              <a:rPr lang="lt-LT" dirty="0" smtClean="0"/>
              <a:t> </a:t>
            </a:r>
            <a:r>
              <a:rPr lang="lt-LT" dirty="0"/>
              <a:t>mūsų </a:t>
            </a:r>
            <a:r>
              <a:rPr lang="lt-LT" dirty="0" smtClean="0"/>
              <a:t>mokyklą </a:t>
            </a:r>
            <a:r>
              <a:rPr lang="lt-LT" dirty="0"/>
              <a:t>atveria pasauliui, o pasaulį - mūsų </a:t>
            </a:r>
            <a:r>
              <a:rPr lang="lt-LT" dirty="0" smtClean="0"/>
              <a:t>mokyklai</a:t>
            </a:r>
            <a:r>
              <a:rPr lang="lt-LT" dirty="0"/>
              <a:t>“.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24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Džiaugiamės dalyvaudami</a:t>
            </a:r>
            <a:r>
              <a:rPr lang="lt-LT" dirty="0" smtClean="0"/>
              <a:t> </a:t>
            </a:r>
            <a:r>
              <a:rPr lang="lt-LT" i="1" dirty="0" err="1" smtClean="0"/>
              <a:t>eTwinning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/>
          </a:p>
        </p:txBody>
      </p:sp>
      <p:pic>
        <p:nvPicPr>
          <p:cNvPr id="2050" name="Picture 2" descr="C:\Users\Larisa\Desktop\pranesimui\b7ad752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" y="2508345"/>
            <a:ext cx="7421880" cy="27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eTwinning</a:t>
            </a:r>
            <a:r>
              <a:rPr lang="lt-LT" dirty="0" smtClean="0"/>
              <a:t> veikla vykdoma nuo 2006 m</a:t>
            </a:r>
            <a:endParaRPr lang="lt-LT" dirty="0"/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78" y="1325556"/>
            <a:ext cx="6425286" cy="4800607"/>
          </a:xfrm>
        </p:spPr>
      </p:pic>
    </p:spTree>
    <p:extLst>
      <p:ext uri="{BB962C8B-B14F-4D97-AF65-F5344CB8AC3E}">
        <p14:creationId xmlns:p14="http://schemas.microsoft.com/office/powerpoint/2010/main" val="21928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Vykdyti 62 projektai</a:t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87837"/>
            <a:ext cx="3855252" cy="2753180"/>
          </a:xfrm>
        </p:spPr>
      </p:pic>
      <p:pic>
        <p:nvPicPr>
          <p:cNvPr id="1026" name="Picture 2" descr="C:\Users\Larisa\Desktop\pranesimui\b5beca6e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24" y="1124744"/>
            <a:ext cx="3762431" cy="26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sa\Desktop\pranesimui\b1b7d71c_o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888432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risa\Desktop\pranesimui\IMG_49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25" y="4060660"/>
            <a:ext cx="3969634" cy="255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Mūsų partneriai yra iš visos Europos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81133"/>
            <a:ext cx="6737176" cy="5027743"/>
          </a:xfrm>
        </p:spPr>
      </p:pic>
    </p:spTree>
    <p:extLst>
      <p:ext uri="{BB962C8B-B14F-4D97-AF65-F5344CB8AC3E}">
        <p14:creationId xmlns:p14="http://schemas.microsoft.com/office/powerpoint/2010/main" val="23954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dirty="0" smtClean="0"/>
              <a:t/>
            </a:r>
            <a:br>
              <a:rPr lang="lt-LT" sz="4000" dirty="0" smtClean="0"/>
            </a:br>
            <a:r>
              <a:rPr lang="lt-LT" sz="4000" dirty="0" smtClean="0"/>
              <a:t>Projektų metu vykdoma pažintinė, mokomoji veikla, vyksta eksperimentai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238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038600" cy="3723486"/>
          </a:xfrm>
        </p:spPr>
      </p:pic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70912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1026" name="Picture 2" descr="C:\Users\Larisa\Desktop\nimbus-image-15056287138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8" y="1556792"/>
            <a:ext cx="4204370" cy="48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isa\Desktop\nimbus-image-150562881476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2" y="188640"/>
            <a:ext cx="704850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2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Online</a:t>
            </a:r>
            <a:r>
              <a:rPr lang="lt-LT" dirty="0" smtClean="0"/>
              <a:t>  pamokos </a:t>
            </a:r>
            <a:endParaRPr lang="lt-LT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7216"/>
            <a:ext cx="6912768" cy="5164340"/>
          </a:xfrm>
        </p:spPr>
      </p:pic>
    </p:spTree>
    <p:extLst>
      <p:ext uri="{BB962C8B-B14F-4D97-AF65-F5344CB8AC3E}">
        <p14:creationId xmlns:p14="http://schemas.microsoft.com/office/powerpoint/2010/main" val="31865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Video filmukai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>
                <a:hlinkClick r:id="rId2"/>
              </a:rPr>
              <a:t>https://</a:t>
            </a:r>
            <a:r>
              <a:rPr lang="lt-LT" sz="2800" dirty="0" smtClean="0">
                <a:hlinkClick r:id="rId2"/>
              </a:rPr>
              <a:t>www.youtube.com/watch?v=0cfO4DvcXh4</a:t>
            </a:r>
            <a:endParaRPr lang="lt-LT" sz="2800" dirty="0" smtClean="0"/>
          </a:p>
          <a:p>
            <a:endParaRPr lang="lt-LT" sz="2800" dirty="0"/>
          </a:p>
          <a:p>
            <a:endParaRPr lang="lt-LT" sz="2800" dirty="0"/>
          </a:p>
        </p:txBody>
      </p:sp>
      <p:pic>
        <p:nvPicPr>
          <p:cNvPr id="2051" name="Picture 3" descr="C:\Users\Larisa\Desktop\nimbus-image-15059231598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6" y="2204864"/>
            <a:ext cx="6181725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Bendradarbiaujam su kaimynais </a:t>
            </a:r>
            <a:r>
              <a:rPr lang="lt-LT" dirty="0" smtClean="0">
                <a:sym typeface="Wingdings" pitchFamily="2" charset="2"/>
              </a:rPr>
              <a:t>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/>
              <a:t>https://www.youtube.com/watch?v=xefSxTt4ubU</a:t>
            </a:r>
          </a:p>
        </p:txBody>
      </p:sp>
      <p:pic>
        <p:nvPicPr>
          <p:cNvPr id="1026" name="Picture 2" descr="C:\Users\Larisa\Desktop\nimbus-image-15059229322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760" y="2648775"/>
            <a:ext cx="62103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4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97</Words>
  <Application>Microsoft Office PowerPoint</Application>
  <PresentationFormat>Demonstracija ekrane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17" baseType="lpstr">
      <vt:lpstr>Office tema</vt:lpstr>
      <vt:lpstr> Pandėlio gimnazijos eTwinning veikla</vt:lpstr>
      <vt:lpstr>eTwinning veikla vykdoma nuo 2006 m</vt:lpstr>
      <vt:lpstr>Vykdyti 62 projektai </vt:lpstr>
      <vt:lpstr>Mūsų partneriai yra iš visos Europos</vt:lpstr>
      <vt:lpstr> Projektų metu vykdoma pažintinė, mokomoji veikla, vyksta eksperimentai </vt:lpstr>
      <vt:lpstr>PowerPoint pristatymas</vt:lpstr>
      <vt:lpstr>Online  pamokos </vt:lpstr>
      <vt:lpstr>Video filmukai</vt:lpstr>
      <vt:lpstr>Bendradarbiaujam su kaimynais </vt:lpstr>
      <vt:lpstr>Projektai apdovanoti  Nacionaliniais Kokybės ženkleliais</vt:lpstr>
      <vt:lpstr>Mokinių apdovanojimas</vt:lpstr>
      <vt:lpstr>PowerPoint pristatymas</vt:lpstr>
      <vt:lpstr>PowerPoint pristatymas</vt:lpstr>
      <vt:lpstr>PowerPoint pristatymas</vt:lpstr>
      <vt:lpstr>eTwinning</vt:lpstr>
      <vt:lpstr>Džiaugiamės dalyvaudami eTwinning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Pandėlio gimnazijos eTwinning veikla</dc:title>
  <dc:creator>Larisa</dc:creator>
  <cp:lastModifiedBy>Larisa</cp:lastModifiedBy>
  <cp:revision>21</cp:revision>
  <dcterms:created xsi:type="dcterms:W3CDTF">2017-09-05T17:16:29Z</dcterms:created>
  <dcterms:modified xsi:type="dcterms:W3CDTF">2017-09-20T18:02:11Z</dcterms:modified>
</cp:coreProperties>
</file>